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modernComment_102_32211C1.xml" ContentType="application/vnd.ms-powerpoint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1"/>
  </p:sldMasterIdLst>
  <p:notesMasterIdLst>
    <p:notesMasterId r:id="rId18"/>
  </p:notesMasterIdLst>
  <p:sldIdLst>
    <p:sldId id="256" r:id="rId2"/>
    <p:sldId id="257" r:id="rId3"/>
    <p:sldId id="259" r:id="rId4"/>
    <p:sldId id="266" r:id="rId5"/>
    <p:sldId id="267" r:id="rId6"/>
    <p:sldId id="268" r:id="rId7"/>
    <p:sldId id="269" r:id="rId8"/>
    <p:sldId id="263" r:id="rId9"/>
    <p:sldId id="271" r:id="rId10"/>
    <p:sldId id="270" r:id="rId11"/>
    <p:sldId id="272" r:id="rId12"/>
    <p:sldId id="273" r:id="rId13"/>
    <p:sldId id="258" r:id="rId14"/>
    <p:sldId id="274" r:id="rId15"/>
    <p:sldId id="276" r:id="rId16"/>
    <p:sldId id="27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AC7B071-0E89-0885-115C-02A0A412415D}" name="Olivia Donkus" initials="OD" userId="S::donkus.o@northeastern.edu::1ff7f93a-f874-4614-9bf6-2a10c96f945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45"/>
    <p:restoredTop sz="60328"/>
  </p:normalViewPr>
  <p:slideViewPr>
    <p:cSldViewPr snapToGrid="0">
      <p:cViewPr varScale="1">
        <p:scale>
          <a:sx n="60" d="100"/>
          <a:sy n="60" d="100"/>
        </p:scale>
        <p:origin x="18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omments/modernComment_102_32211C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F9BB624-9C82-C440-888D-22193555AE0D}" authorId="{3AC7B071-0E89-0885-115C-02A0A412415D}" created="2025-11-02T23:30:37.737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52564417" sldId="258"/>
      <ac:picMk id="4" creationId="{8F34E8A1-6606-994C-1E49-B75D97A460CD}"/>
    </ac:deMkLst>
    <p188:txBody>
      <a:bodyPr/>
      <a:lstStyle/>
      <a:p>
        <a:r>
          <a:rPr lang="en-US"/>
          <a:t>income strategy should have init?
</a:t>
        </a:r>
      </a:p>
    </p188:txBody>
  </p188:cm>
</p188:cmLst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6E3374-DBA9-4640-A556-E5DA58DEEE71}" type="datetimeFigureOut">
              <a:rPr lang="en-US" smtClean="0"/>
              <a:t>11/2/25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1BFBDC-A9FB-E146-A77F-248B003C37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73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Warehouse ↔ Blend: The Blend asks the Warehouse if enough beans exist.</a:t>
            </a:r>
          </a:p>
          <a:p>
            <a:endParaRPr lang="en-US" sz="2400" dirty="0"/>
          </a:p>
          <a:p>
            <a:r>
              <a:rPr lang="en-US" sz="2400" dirty="0"/>
              <a:t>Strategy ↔ Blend: The Strategy decides </a:t>
            </a:r>
            <a:r>
              <a:rPr lang="en-US" sz="2400" i="1" dirty="0"/>
              <a:t>which blend</a:t>
            </a:r>
            <a:r>
              <a:rPr lang="en-US" sz="2400" dirty="0"/>
              <a:t> to make next.</a:t>
            </a:r>
          </a:p>
          <a:p>
            <a:endParaRPr lang="en-US" sz="2400" dirty="0"/>
          </a:p>
          <a:p>
            <a:r>
              <a:rPr lang="en-US" sz="2400" dirty="0"/>
              <a:t>Strategy ↔ Warehouse: The Strategy updates the warehouse as batches are made.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1BFBDC-A9FB-E146-A77F-248B003C371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044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1BFBDC-A9FB-E146-A77F-248B003C371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459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1BFBDC-A9FB-E146-A77F-248B003C371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7915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Rwanda a limiting resource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1BFBDC-A9FB-E146-A77F-248B003C371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859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1BFBDC-A9FB-E146-A77F-248B003C371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4486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1BFBDC-A9FB-E146-A77F-248B003C371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7885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116B6-6B09-7401-ABE2-068E9478AC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79F708-1274-A772-D882-E3B4F63799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55EA63-FC0F-33FF-B3D4-822E2EBFA6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E0709F-FE48-2F05-D62D-D196AD145D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1BFBDC-A9FB-E146-A77F-248B003C371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5963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C3A8CC-27C6-D83C-5E22-2F3D6F47E7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6EE934-EFB2-E826-9D5E-690A0243393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ADA1E7-72ED-63FD-4C9B-3FCF086916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749181-592C-5DF9-7483-28777739B6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1BFBDC-A9FB-E146-A77F-248B003C371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7259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1BFBDC-A9FB-E146-A77F-248B003C371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897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633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722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392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676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421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11/2/25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777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11/2/25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895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11/2/25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134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11/2/25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782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11/2/25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291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11/2/25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073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184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4" r:id="rId10"/>
    <p:sldLayoutId id="214748369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2_32211C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10984E-BD61-D8A6-B4BE-0BF398F720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899024"/>
            <a:ext cx="3076032" cy="3914947"/>
          </a:xfrm>
        </p:spPr>
        <p:txBody>
          <a:bodyPr>
            <a:normAutofit/>
          </a:bodyPr>
          <a:lstStyle/>
          <a:p>
            <a:r>
              <a:rPr lang="en-US" sz="3600" dirty="0"/>
              <a:t>Coffee Roaster optimization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9DE4F5-9CCD-E304-E3B2-BB131DDC8B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9624" y="4914199"/>
            <a:ext cx="2703583" cy="965440"/>
          </a:xfrm>
        </p:spPr>
        <p:txBody>
          <a:bodyPr>
            <a:normAutofit/>
          </a:bodyPr>
          <a:lstStyle/>
          <a:p>
            <a:r>
              <a:rPr lang="en-US" sz="1800"/>
              <a:t>Olivia Donkus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Video 3" descr="Drops Of Coffee Beans">
            <a:extLst>
              <a:ext uri="{FF2B5EF4-FFF2-40B4-BE49-F238E27FC236}">
                <a16:creationId xmlns:a16="http://schemas.microsoft.com/office/drawing/2014/main" id="{7431C250-B38C-25A5-ACA4-E3D10E606F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>
            <a:fillRect/>
          </a:stretch>
        </p:blipFill>
        <p:spPr>
          <a:xfrm>
            <a:off x="4038600" y="1366758"/>
            <a:ext cx="7353299" cy="4124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804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C00A1E-F2F3-C928-67CC-818FBD40B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899024"/>
            <a:ext cx="3076032" cy="391494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Results: Minimize Waste Ethiopia Beans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B185E28-AE81-A05B-FDFC-BA7823A12C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8429" y="723901"/>
            <a:ext cx="5013641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95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52C25F-A11E-EB79-33B9-3D96550FF6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E51D7F-0111-BA88-CAA3-DC37100C6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899024"/>
            <a:ext cx="3076032" cy="391494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Results: Minimize Waste Honduras Beans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4A53095-4B38-912C-16B1-80695D8F65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08344" y="723901"/>
            <a:ext cx="561381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2145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BAF8AD-B4E9-019D-2F6C-8DAEAE6F24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6910E-A908-154B-C192-3B30FE682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899024"/>
            <a:ext cx="3076032" cy="391494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Results: Minimize Waste RWANDA Beans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6FD21719-6B6A-48B1-8738-486193BF21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84945" y="723901"/>
            <a:ext cx="6060608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5276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4F2BEB-30D7-5360-2A88-00ED8A479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899024"/>
            <a:ext cx="3076032" cy="391494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Methods used</a:t>
            </a:r>
            <a:br>
              <a:rPr lang="en-US" dirty="0"/>
            </a:br>
            <a:br>
              <a:rPr lang="en-US" dirty="0"/>
            </a:br>
            <a:r>
              <a:rPr lang="en-US" sz="2800" cap="none" dirty="0"/>
              <a:t>Inheritance and Polymorphism</a:t>
            </a:r>
            <a:endParaRPr lang="en-US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F34E8A1-6606-994C-1E49-B75D97A460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rcRect l="236" r="15575"/>
          <a:stretch>
            <a:fillRect/>
          </a:stretch>
        </p:blipFill>
        <p:spPr>
          <a:xfrm>
            <a:off x="4473404" y="723901"/>
            <a:ext cx="6483691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6441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5DF680-9301-CE21-C4BF-E6D58B5E96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F7AA62-3EC7-8ABF-A850-40434CD5B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899024"/>
            <a:ext cx="3076032" cy="391494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Methods used</a:t>
            </a:r>
            <a:br>
              <a:rPr lang="en-US" dirty="0"/>
            </a:br>
            <a:br>
              <a:rPr lang="en-US" dirty="0"/>
            </a:br>
            <a:r>
              <a:rPr lang="en-US" sz="2400" cap="none" dirty="0"/>
              <a:t>Lambdas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C5872845-B8DE-AE47-DD45-B9072A6F23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01904" y="1756125"/>
            <a:ext cx="9237041" cy="4202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612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412FED-B7F1-1E18-3394-2429C63B07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3EFAD-E82B-5669-36CF-23C469AFB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899024"/>
            <a:ext cx="3076032" cy="391494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Methods used</a:t>
            </a:r>
            <a:br>
              <a:rPr lang="en-US" dirty="0"/>
            </a:br>
            <a:br>
              <a:rPr lang="en-US" dirty="0"/>
            </a:br>
            <a:r>
              <a:rPr lang="en-US" sz="2400" cap="none" dirty="0"/>
              <a:t>Linked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6069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6FE66-E573-CB5D-9B19-F45B8DF70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5F9008-CB45-EBAE-F93B-B543597294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818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1FA2A-8E18-0719-5ED1-0B31617EE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46EF8-813E-3101-D282-C129131D5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Client: Warehouse Manager / Coffee Roaster</a:t>
            </a:r>
          </a:p>
          <a:p>
            <a:r>
              <a:rPr lang="en-US" dirty="0"/>
              <a:t>Goal: Program to decide on how to use beans most efficiently with either:</a:t>
            </a:r>
          </a:p>
          <a:p>
            <a:pPr lvl="1"/>
            <a:r>
              <a:rPr lang="en-US" dirty="0"/>
              <a:t>Maximum profit</a:t>
            </a:r>
          </a:p>
          <a:p>
            <a:pPr lvl="1"/>
            <a:r>
              <a:rPr lang="en-US" dirty="0"/>
              <a:t>Minimal Waste</a:t>
            </a:r>
          </a:p>
          <a:p>
            <a:r>
              <a:rPr lang="en-US" dirty="0"/>
              <a:t>Challenges: </a:t>
            </a:r>
          </a:p>
          <a:p>
            <a:pPr lvl="1"/>
            <a:r>
              <a:rPr lang="en-US" dirty="0"/>
              <a:t>Blends with different ratios</a:t>
            </a:r>
          </a:p>
          <a:p>
            <a:pPr lvl="1"/>
            <a:r>
              <a:rPr lang="en-US" dirty="0"/>
              <a:t>Balance inventory and income</a:t>
            </a:r>
          </a:p>
        </p:txBody>
      </p:sp>
    </p:spTree>
    <p:extLst>
      <p:ext uri="{BB962C8B-B14F-4D97-AF65-F5344CB8AC3E}">
        <p14:creationId xmlns:p14="http://schemas.microsoft.com/office/powerpoint/2010/main" val="17713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D3F3E-1BB3-9747-701A-7CF1337AD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80212-4EFC-2FE1-A1AB-D975A34AFD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Utilized OOP to manage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665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9D0C3D-D7FE-4D11-A044-78B6316ED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6001512" cy="1307592"/>
          </a:xfrm>
        </p:spPr>
        <p:txBody>
          <a:bodyPr>
            <a:normAutofit/>
          </a:bodyPr>
          <a:lstStyle/>
          <a:p>
            <a:r>
              <a:rPr lang="en-US" dirty="0"/>
              <a:t>Warehouse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83FD9E-C5A7-96F7-951D-7D292013C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00D8C6-98D9-E268-E2E7-4E0F9DF1A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31136"/>
            <a:ext cx="6001512" cy="3931920"/>
          </a:xfrm>
        </p:spPr>
        <p:txBody>
          <a:bodyPr>
            <a:normAutofit/>
          </a:bodyPr>
          <a:lstStyle/>
          <a:p>
            <a:r>
              <a:rPr lang="en-US" dirty="0"/>
              <a:t>Keeps track of bean inventory and ensures batches can be made</a:t>
            </a:r>
          </a:p>
          <a:p>
            <a:r>
              <a:rPr lang="en-US" dirty="0"/>
              <a:t>Handles adding, using, and checking stock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C3AFB8-BE3D-58CC-90B9-828B106FD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4560" y="3159946"/>
            <a:ext cx="4202057" cy="2993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424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5F5AE6-0B0C-3BA1-957C-B37B47F69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6001512" cy="1307592"/>
          </a:xfrm>
        </p:spPr>
        <p:txBody>
          <a:bodyPr>
            <a:normAutofit/>
          </a:bodyPr>
          <a:lstStyle/>
          <a:p>
            <a:r>
              <a:rPr lang="en-US" dirty="0"/>
              <a:t>BLEND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83FD9E-C5A7-96F7-951D-7D292013C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BDB60-6ED3-CA0E-80A3-AED7D90CB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31136"/>
            <a:ext cx="6001512" cy="3931920"/>
          </a:xfrm>
        </p:spPr>
        <p:txBody>
          <a:bodyPr>
            <a:normAutofit/>
          </a:bodyPr>
          <a:lstStyle/>
          <a:p>
            <a:r>
              <a:rPr lang="en-US" dirty="0"/>
              <a:t>Defines each coffee blend’s recipes</a:t>
            </a:r>
          </a:p>
          <a:p>
            <a:r>
              <a:rPr lang="en-US" dirty="0"/>
              <a:t>Handles math for making each batch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Polymorphism present here!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E708A5-51A0-210E-D4AB-2B977E167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4560" y="3706214"/>
            <a:ext cx="4202057" cy="244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434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5979B6-6197-3B78-3404-73C3FCC8D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5195889" cy="1316736"/>
          </a:xfrm>
        </p:spPr>
        <p:txBody>
          <a:bodyPr>
            <a:normAutofit/>
          </a:bodyPr>
          <a:lstStyle/>
          <a:p>
            <a:r>
              <a:rPr lang="en-US" dirty="0"/>
              <a:t>Strategy </a:t>
            </a:r>
            <a:br>
              <a:rPr lang="en-US"/>
            </a:br>
            <a:r>
              <a:rPr lang="en-US"/>
              <a:t>(and subclasses)</a:t>
            </a:r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583FD9E-C5A7-96F7-951D-7D292013C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349DA-DA0D-4724-5A1D-6E0D6FD0A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31136"/>
            <a:ext cx="5195889" cy="3931920"/>
          </a:xfrm>
        </p:spPr>
        <p:txBody>
          <a:bodyPr>
            <a:normAutofit/>
          </a:bodyPr>
          <a:lstStyle/>
          <a:p>
            <a:r>
              <a:rPr lang="en-US" dirty="0"/>
              <a:t>Strategy used as a starting template</a:t>
            </a:r>
          </a:p>
          <a:p>
            <a:r>
              <a:rPr lang="en-US" dirty="0"/>
              <a:t>Accesses the warehouse and the blends</a:t>
            </a:r>
          </a:p>
          <a:p>
            <a:r>
              <a:rPr lang="en-US" dirty="0"/>
              <a:t>Sets up for specific strategies to do the work </a:t>
            </a:r>
          </a:p>
          <a:p>
            <a:r>
              <a:rPr lang="en-US" dirty="0"/>
              <a:t>Income Strategy picks blends that make the most money</a:t>
            </a:r>
          </a:p>
          <a:p>
            <a:r>
              <a:rPr lang="en-US" dirty="0"/>
              <a:t>Minimize Leftover Strategy focuses on using up as much of one type of bean as possible</a:t>
            </a:r>
          </a:p>
          <a:p>
            <a:r>
              <a:rPr lang="en-US" dirty="0"/>
              <a:t>Polymorphism present here!</a:t>
            </a:r>
          </a:p>
        </p:txBody>
      </p:sp>
      <p:pic>
        <p:nvPicPr>
          <p:cNvPr id="5" name="Picture 4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D4EFC74C-FD2E-E4B6-1FF1-96306CB6D3A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694" r="1" b="2855"/>
          <a:stretch>
            <a:fillRect/>
          </a:stretch>
        </p:blipFill>
        <p:spPr>
          <a:xfrm>
            <a:off x="6420752" y="731520"/>
            <a:ext cx="5055865" cy="542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200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6A29BB-EFAB-4222-430E-801F5D0BB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6001512" cy="1307592"/>
          </a:xfrm>
        </p:spPr>
        <p:txBody>
          <a:bodyPr>
            <a:normAutofit/>
          </a:bodyPr>
          <a:lstStyle/>
          <a:p>
            <a:r>
              <a:rPr lang="en-US"/>
              <a:t>DRIVER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583FD9E-C5A7-96F7-951D-7D292013C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FD72A-79ED-1E65-F412-C76BD5167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31136"/>
            <a:ext cx="6001512" cy="3931920"/>
          </a:xfrm>
        </p:spPr>
        <p:txBody>
          <a:bodyPr>
            <a:normAutofit/>
          </a:bodyPr>
          <a:lstStyle/>
          <a:p>
            <a:r>
              <a:rPr lang="en-US" dirty="0"/>
              <a:t>Connects everything</a:t>
            </a:r>
          </a:p>
          <a:p>
            <a:r>
              <a:rPr lang="en-US" dirty="0"/>
              <a:t>Loads data</a:t>
            </a:r>
          </a:p>
          <a:p>
            <a:r>
              <a:rPr lang="en-US" dirty="0"/>
              <a:t>Lets user pick a strategy</a:t>
            </a:r>
          </a:p>
          <a:p>
            <a:r>
              <a:rPr lang="en-US" dirty="0"/>
              <a:t>Prints 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94B75E-4F8A-3FDD-0175-0B6223027D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4560" y="4126420"/>
            <a:ext cx="4202057" cy="202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041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E6FCAA-1710-4A50-C01F-37AB066C92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43245-24FF-25CC-F25F-F10915297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899024"/>
            <a:ext cx="3076032" cy="391494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Results: Maximize Profit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8F21BC7-7E9D-D988-C84B-F43DC5DAEB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67589" y="723901"/>
            <a:ext cx="509532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076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6E4460-0CA8-43BB-5FBD-C6D1734EF0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855E4E-36D8-DC80-BEB1-90E991C8F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899024"/>
            <a:ext cx="3076032" cy="391494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Results: Maximize Profit</a:t>
            </a:r>
            <a:br>
              <a:rPr lang="en-US" dirty="0"/>
            </a:br>
            <a:br>
              <a:rPr lang="en-US" sz="3600" cap="none" dirty="0"/>
            </a:br>
            <a:r>
              <a:rPr lang="en-US" sz="2200" cap="none" dirty="0"/>
              <a:t>With Additional Budget And Warehouse Space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Content Placeholder 9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4A3B2DEC-6D13-319F-F786-60DA0DFDF4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38600" y="1558706"/>
            <a:ext cx="7353299" cy="3740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766889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526</TotalTime>
  <Words>262</Words>
  <Application>Microsoft Macintosh PowerPoint</Application>
  <PresentationFormat>Widescreen</PresentationFormat>
  <Paragraphs>60</Paragraphs>
  <Slides>16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</vt:lpstr>
      <vt:lpstr>Arial</vt:lpstr>
      <vt:lpstr>Calisto MT</vt:lpstr>
      <vt:lpstr>Univers Condensed</vt:lpstr>
      <vt:lpstr>ChronicleVTI</vt:lpstr>
      <vt:lpstr>Coffee Roaster optimization</vt:lpstr>
      <vt:lpstr>THE PROBLEM</vt:lpstr>
      <vt:lpstr>Solution</vt:lpstr>
      <vt:lpstr>Warehouse</vt:lpstr>
      <vt:lpstr>BLEND</vt:lpstr>
      <vt:lpstr>Strategy  (and subclasses)</vt:lpstr>
      <vt:lpstr>DRIVER</vt:lpstr>
      <vt:lpstr>Results: Maximize Profit</vt:lpstr>
      <vt:lpstr>Results: Maximize Profit  With Additional Budget And Warehouse Space</vt:lpstr>
      <vt:lpstr>Results: Minimize Waste Ethiopia Beans</vt:lpstr>
      <vt:lpstr>Results: Minimize Waste Honduras Beans</vt:lpstr>
      <vt:lpstr>Results: Minimize Waste RWANDA Beans</vt:lpstr>
      <vt:lpstr>Methods used  Inheritance and Polymorphism</vt:lpstr>
      <vt:lpstr>Methods used  Lambdas</vt:lpstr>
      <vt:lpstr>Methods used  Linked List</vt:lpstr>
      <vt:lpstr>METHODS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Olivia Donkus</dc:creator>
  <cp:lastModifiedBy>Olivia Donkus</cp:lastModifiedBy>
  <cp:revision>3</cp:revision>
  <dcterms:created xsi:type="dcterms:W3CDTF">2025-11-02T14:46:46Z</dcterms:created>
  <dcterms:modified xsi:type="dcterms:W3CDTF">2025-11-02T23:33:30Z</dcterms:modified>
</cp:coreProperties>
</file>

<file path=docProps/thumbnail.jpeg>
</file>